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</p:sldIdLst>
  <p:sldSz cx="16651288" cy="9363075"/>
  <p:notesSz cx="6858000" cy="9144000"/>
  <p:defaultTextStyle>
    <a:defPPr>
      <a:defRPr lang="en-US"/>
    </a:defPPr>
    <a:lvl1pPr marL="0" algn="l" defTabSz="1486449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1pPr>
    <a:lvl2pPr marL="743224" algn="l" defTabSz="1486449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2pPr>
    <a:lvl3pPr marL="1486449" algn="l" defTabSz="1486449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3pPr>
    <a:lvl4pPr marL="2229673" algn="l" defTabSz="1486449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4pPr>
    <a:lvl5pPr marL="2972897" algn="l" defTabSz="1486449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5pPr>
    <a:lvl6pPr marL="3716122" algn="l" defTabSz="1486449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6pPr>
    <a:lvl7pPr marL="4459346" algn="l" defTabSz="1486449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7pPr>
    <a:lvl8pPr marL="5202570" algn="l" defTabSz="1486449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8pPr>
    <a:lvl9pPr marL="5945795" algn="l" defTabSz="1486449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50" d="100"/>
          <a:sy n="50" d="100"/>
        </p:scale>
        <p:origin x="-774" y="-84"/>
      </p:cViewPr>
      <p:guideLst>
        <p:guide orient="horz" pos="2949"/>
        <p:guide pos="524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8847" y="2908623"/>
            <a:ext cx="14153595" cy="200699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7693" y="5305742"/>
            <a:ext cx="11655902" cy="239278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43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864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2296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728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716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459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202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9457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072184" y="374958"/>
            <a:ext cx="3746540" cy="798895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2564" y="374958"/>
            <a:ext cx="10962098" cy="798895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5337" y="6016643"/>
            <a:ext cx="14153595" cy="1859611"/>
          </a:xfrm>
        </p:spPr>
        <p:txBody>
          <a:bodyPr anchor="t"/>
          <a:lstStyle>
            <a:lvl1pPr algn="l">
              <a:defRPr sz="65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5337" y="3968471"/>
            <a:ext cx="14153595" cy="2048172"/>
          </a:xfrm>
        </p:spPr>
        <p:txBody>
          <a:bodyPr anchor="b"/>
          <a:lstStyle>
            <a:lvl1pPr marL="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1pPr>
            <a:lvl2pPr marL="743224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486449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2229673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4pPr>
            <a:lvl5pPr marL="2972897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5pPr>
            <a:lvl6pPr marL="3716122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6pPr>
            <a:lvl7pPr marL="4459346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7pPr>
            <a:lvl8pPr marL="520257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8pPr>
            <a:lvl9pPr marL="594579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2564" y="2184718"/>
            <a:ext cx="7354319" cy="6179197"/>
          </a:xfrm>
        </p:spPr>
        <p:txBody>
          <a:bodyPr/>
          <a:lstStyle>
            <a:lvl1pPr>
              <a:defRPr sz="4600"/>
            </a:lvl1pPr>
            <a:lvl2pPr>
              <a:defRPr sz="3900"/>
            </a:lvl2pPr>
            <a:lvl3pPr>
              <a:defRPr sz="33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64405" y="2184718"/>
            <a:ext cx="7354319" cy="6179197"/>
          </a:xfrm>
        </p:spPr>
        <p:txBody>
          <a:bodyPr/>
          <a:lstStyle>
            <a:lvl1pPr>
              <a:defRPr sz="4600"/>
            </a:lvl1pPr>
            <a:lvl2pPr>
              <a:defRPr sz="3900"/>
            </a:lvl2pPr>
            <a:lvl3pPr>
              <a:defRPr sz="33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2564" y="2095856"/>
            <a:ext cx="7357211" cy="873453"/>
          </a:xfrm>
        </p:spPr>
        <p:txBody>
          <a:bodyPr anchor="b"/>
          <a:lstStyle>
            <a:lvl1pPr marL="0" indent="0">
              <a:buNone/>
              <a:defRPr sz="3900" b="1"/>
            </a:lvl1pPr>
            <a:lvl2pPr marL="743224" indent="0">
              <a:buNone/>
              <a:defRPr sz="3300" b="1"/>
            </a:lvl2pPr>
            <a:lvl3pPr marL="1486449" indent="0">
              <a:buNone/>
              <a:defRPr sz="2900" b="1"/>
            </a:lvl3pPr>
            <a:lvl4pPr marL="2229673" indent="0">
              <a:buNone/>
              <a:defRPr sz="2600" b="1"/>
            </a:lvl4pPr>
            <a:lvl5pPr marL="2972897" indent="0">
              <a:buNone/>
              <a:defRPr sz="2600" b="1"/>
            </a:lvl5pPr>
            <a:lvl6pPr marL="3716122" indent="0">
              <a:buNone/>
              <a:defRPr sz="2600" b="1"/>
            </a:lvl6pPr>
            <a:lvl7pPr marL="4459346" indent="0">
              <a:buNone/>
              <a:defRPr sz="2600" b="1"/>
            </a:lvl7pPr>
            <a:lvl8pPr marL="5202570" indent="0">
              <a:buNone/>
              <a:defRPr sz="2600" b="1"/>
            </a:lvl8pPr>
            <a:lvl9pPr marL="5945795" indent="0">
              <a:buNone/>
              <a:defRPr sz="2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2564" y="2969308"/>
            <a:ext cx="7357211" cy="5394606"/>
          </a:xfrm>
        </p:spPr>
        <p:txBody>
          <a:bodyPr/>
          <a:lstStyle>
            <a:lvl1pPr>
              <a:defRPr sz="3900"/>
            </a:lvl1pPr>
            <a:lvl2pPr>
              <a:defRPr sz="33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458624" y="2095856"/>
            <a:ext cx="7360101" cy="873453"/>
          </a:xfrm>
        </p:spPr>
        <p:txBody>
          <a:bodyPr anchor="b"/>
          <a:lstStyle>
            <a:lvl1pPr marL="0" indent="0">
              <a:buNone/>
              <a:defRPr sz="3900" b="1"/>
            </a:lvl1pPr>
            <a:lvl2pPr marL="743224" indent="0">
              <a:buNone/>
              <a:defRPr sz="3300" b="1"/>
            </a:lvl2pPr>
            <a:lvl3pPr marL="1486449" indent="0">
              <a:buNone/>
              <a:defRPr sz="2900" b="1"/>
            </a:lvl3pPr>
            <a:lvl4pPr marL="2229673" indent="0">
              <a:buNone/>
              <a:defRPr sz="2600" b="1"/>
            </a:lvl4pPr>
            <a:lvl5pPr marL="2972897" indent="0">
              <a:buNone/>
              <a:defRPr sz="2600" b="1"/>
            </a:lvl5pPr>
            <a:lvl6pPr marL="3716122" indent="0">
              <a:buNone/>
              <a:defRPr sz="2600" b="1"/>
            </a:lvl6pPr>
            <a:lvl7pPr marL="4459346" indent="0">
              <a:buNone/>
              <a:defRPr sz="2600" b="1"/>
            </a:lvl7pPr>
            <a:lvl8pPr marL="5202570" indent="0">
              <a:buNone/>
              <a:defRPr sz="2600" b="1"/>
            </a:lvl8pPr>
            <a:lvl9pPr marL="5945795" indent="0">
              <a:buNone/>
              <a:defRPr sz="2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458624" y="2969308"/>
            <a:ext cx="7360101" cy="5394606"/>
          </a:xfrm>
        </p:spPr>
        <p:txBody>
          <a:bodyPr/>
          <a:lstStyle>
            <a:lvl1pPr>
              <a:defRPr sz="3900"/>
            </a:lvl1pPr>
            <a:lvl2pPr>
              <a:defRPr sz="33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565" y="372789"/>
            <a:ext cx="5478159" cy="1586521"/>
          </a:xfrm>
        </p:spPr>
        <p:txBody>
          <a:bodyPr anchor="b"/>
          <a:lstStyle>
            <a:lvl1pPr algn="l">
              <a:defRPr sz="33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10191" y="372790"/>
            <a:ext cx="9308533" cy="7991125"/>
          </a:xfrm>
        </p:spPr>
        <p:txBody>
          <a:bodyPr/>
          <a:lstStyle>
            <a:lvl1pPr>
              <a:defRPr sz="5200"/>
            </a:lvl1pPr>
            <a:lvl2pPr>
              <a:defRPr sz="4600"/>
            </a:lvl2pPr>
            <a:lvl3pPr>
              <a:defRPr sz="3900"/>
            </a:lvl3pPr>
            <a:lvl4pPr>
              <a:defRPr sz="3300"/>
            </a:lvl4pPr>
            <a:lvl5pPr>
              <a:defRPr sz="3300"/>
            </a:lvl5pPr>
            <a:lvl6pPr>
              <a:defRPr sz="3300"/>
            </a:lvl6pPr>
            <a:lvl7pPr>
              <a:defRPr sz="3300"/>
            </a:lvl7pPr>
            <a:lvl8pPr>
              <a:defRPr sz="3300"/>
            </a:lvl8pPr>
            <a:lvl9pPr>
              <a:defRPr sz="3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2565" y="1959311"/>
            <a:ext cx="5478159" cy="6404604"/>
          </a:xfrm>
        </p:spPr>
        <p:txBody>
          <a:bodyPr/>
          <a:lstStyle>
            <a:lvl1pPr marL="0" indent="0">
              <a:buNone/>
              <a:defRPr sz="2300"/>
            </a:lvl1pPr>
            <a:lvl2pPr marL="743224" indent="0">
              <a:buNone/>
              <a:defRPr sz="2000"/>
            </a:lvl2pPr>
            <a:lvl3pPr marL="1486449" indent="0">
              <a:buNone/>
              <a:defRPr sz="1600"/>
            </a:lvl3pPr>
            <a:lvl4pPr marL="2229673" indent="0">
              <a:buNone/>
              <a:defRPr sz="1500"/>
            </a:lvl4pPr>
            <a:lvl5pPr marL="2972897" indent="0">
              <a:buNone/>
              <a:defRPr sz="1500"/>
            </a:lvl5pPr>
            <a:lvl6pPr marL="3716122" indent="0">
              <a:buNone/>
              <a:defRPr sz="1500"/>
            </a:lvl6pPr>
            <a:lvl7pPr marL="4459346" indent="0">
              <a:buNone/>
              <a:defRPr sz="1500"/>
            </a:lvl7pPr>
            <a:lvl8pPr marL="5202570" indent="0">
              <a:buNone/>
              <a:defRPr sz="1500"/>
            </a:lvl8pPr>
            <a:lvl9pPr marL="5945795" indent="0">
              <a:buNone/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3769" y="6554152"/>
            <a:ext cx="9990773" cy="773755"/>
          </a:xfrm>
        </p:spPr>
        <p:txBody>
          <a:bodyPr anchor="b"/>
          <a:lstStyle>
            <a:lvl1pPr algn="l">
              <a:defRPr sz="33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63769" y="836608"/>
            <a:ext cx="9990773" cy="5617845"/>
          </a:xfrm>
        </p:spPr>
        <p:txBody>
          <a:bodyPr/>
          <a:lstStyle>
            <a:lvl1pPr marL="0" indent="0">
              <a:buNone/>
              <a:defRPr sz="5200"/>
            </a:lvl1pPr>
            <a:lvl2pPr marL="743224" indent="0">
              <a:buNone/>
              <a:defRPr sz="4600"/>
            </a:lvl2pPr>
            <a:lvl3pPr marL="1486449" indent="0">
              <a:buNone/>
              <a:defRPr sz="3900"/>
            </a:lvl3pPr>
            <a:lvl4pPr marL="2229673" indent="0">
              <a:buNone/>
              <a:defRPr sz="3300"/>
            </a:lvl4pPr>
            <a:lvl5pPr marL="2972897" indent="0">
              <a:buNone/>
              <a:defRPr sz="3300"/>
            </a:lvl5pPr>
            <a:lvl6pPr marL="3716122" indent="0">
              <a:buNone/>
              <a:defRPr sz="3300"/>
            </a:lvl6pPr>
            <a:lvl7pPr marL="4459346" indent="0">
              <a:buNone/>
              <a:defRPr sz="3300"/>
            </a:lvl7pPr>
            <a:lvl8pPr marL="5202570" indent="0">
              <a:buNone/>
              <a:defRPr sz="3300"/>
            </a:lvl8pPr>
            <a:lvl9pPr marL="5945795" indent="0">
              <a:buNone/>
              <a:defRPr sz="33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63769" y="7327907"/>
            <a:ext cx="9990773" cy="1098860"/>
          </a:xfrm>
        </p:spPr>
        <p:txBody>
          <a:bodyPr/>
          <a:lstStyle>
            <a:lvl1pPr marL="0" indent="0">
              <a:buNone/>
              <a:defRPr sz="2300"/>
            </a:lvl1pPr>
            <a:lvl2pPr marL="743224" indent="0">
              <a:buNone/>
              <a:defRPr sz="2000"/>
            </a:lvl2pPr>
            <a:lvl3pPr marL="1486449" indent="0">
              <a:buNone/>
              <a:defRPr sz="1600"/>
            </a:lvl3pPr>
            <a:lvl4pPr marL="2229673" indent="0">
              <a:buNone/>
              <a:defRPr sz="1500"/>
            </a:lvl4pPr>
            <a:lvl5pPr marL="2972897" indent="0">
              <a:buNone/>
              <a:defRPr sz="1500"/>
            </a:lvl5pPr>
            <a:lvl6pPr marL="3716122" indent="0">
              <a:buNone/>
              <a:defRPr sz="1500"/>
            </a:lvl6pPr>
            <a:lvl7pPr marL="4459346" indent="0">
              <a:buNone/>
              <a:defRPr sz="1500"/>
            </a:lvl7pPr>
            <a:lvl8pPr marL="5202570" indent="0">
              <a:buNone/>
              <a:defRPr sz="1500"/>
            </a:lvl8pPr>
            <a:lvl9pPr marL="5945795" indent="0">
              <a:buNone/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2565" y="374957"/>
            <a:ext cx="14986159" cy="1560513"/>
          </a:xfrm>
          <a:prstGeom prst="rect">
            <a:avLst/>
          </a:prstGeom>
        </p:spPr>
        <p:txBody>
          <a:bodyPr vert="horz" lIns="148645" tIns="74322" rIns="148645" bIns="7432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2565" y="2184718"/>
            <a:ext cx="14986159" cy="6179197"/>
          </a:xfrm>
          <a:prstGeom prst="rect">
            <a:avLst/>
          </a:prstGeom>
        </p:spPr>
        <p:txBody>
          <a:bodyPr vert="horz" lIns="148645" tIns="74322" rIns="148645" bIns="7432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2564" y="8678184"/>
            <a:ext cx="3885301" cy="498497"/>
          </a:xfrm>
          <a:prstGeom prst="rect">
            <a:avLst/>
          </a:prstGeom>
        </p:spPr>
        <p:txBody>
          <a:bodyPr vert="horz" lIns="148645" tIns="74322" rIns="148645" bIns="74322" rtlCol="0" anchor="ctr"/>
          <a:lstStyle>
            <a:lvl1pPr algn="l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1B811-DD22-4157-BA41-67AAE64F8D02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89190" y="8678184"/>
            <a:ext cx="5272908" cy="498497"/>
          </a:xfrm>
          <a:prstGeom prst="rect">
            <a:avLst/>
          </a:prstGeom>
        </p:spPr>
        <p:txBody>
          <a:bodyPr vert="horz" lIns="148645" tIns="74322" rIns="148645" bIns="74322" rtlCol="0" anchor="ctr"/>
          <a:lstStyle>
            <a:lvl1pPr algn="ct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933423" y="8678184"/>
            <a:ext cx="3885301" cy="498497"/>
          </a:xfrm>
          <a:prstGeom prst="rect">
            <a:avLst/>
          </a:prstGeom>
        </p:spPr>
        <p:txBody>
          <a:bodyPr vert="horz" lIns="148645" tIns="74322" rIns="148645" bIns="74322" rtlCol="0" anchor="ctr"/>
          <a:lstStyle>
            <a:lvl1pPr algn="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C4005-3F9F-43F3-AAC4-5A4142510BC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86449" rtl="0" eaLnBrk="1" latinLnBrk="0" hangingPunct="1">
        <a:spcBef>
          <a:spcPct val="0"/>
        </a:spcBef>
        <a:buNone/>
        <a:defRPr sz="7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57418" indent="-557418" algn="l" defTabSz="1486449" rtl="0" eaLnBrk="1" latinLnBrk="0" hangingPunct="1">
        <a:spcBef>
          <a:spcPct val="20000"/>
        </a:spcBef>
        <a:buFont typeface="Arial" pitchFamily="34" charset="0"/>
        <a:buChar char="•"/>
        <a:defRPr sz="5200" kern="1200">
          <a:solidFill>
            <a:schemeClr val="tx1"/>
          </a:solidFill>
          <a:latin typeface="+mn-lt"/>
          <a:ea typeface="+mn-ea"/>
          <a:cs typeface="+mn-cs"/>
        </a:defRPr>
      </a:lvl1pPr>
      <a:lvl2pPr marL="1207740" indent="-464515" algn="l" defTabSz="1486449" rtl="0" eaLnBrk="1" latinLnBrk="0" hangingPunct="1">
        <a:spcBef>
          <a:spcPct val="20000"/>
        </a:spcBef>
        <a:buFont typeface="Arial" pitchFamily="34" charset="0"/>
        <a:buChar char="–"/>
        <a:defRPr sz="4600" kern="1200">
          <a:solidFill>
            <a:schemeClr val="tx1"/>
          </a:solidFill>
          <a:latin typeface="+mn-lt"/>
          <a:ea typeface="+mn-ea"/>
          <a:cs typeface="+mn-cs"/>
        </a:defRPr>
      </a:lvl2pPr>
      <a:lvl3pPr marL="1858061" indent="-371612" algn="l" defTabSz="1486449" rtl="0" eaLnBrk="1" latinLnBrk="0" hangingPunct="1">
        <a:spcBef>
          <a:spcPct val="20000"/>
        </a:spcBef>
        <a:buFont typeface="Arial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3pPr>
      <a:lvl4pPr marL="2601285" indent="-371612" algn="l" defTabSz="1486449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4pPr>
      <a:lvl5pPr marL="3344509" indent="-371612" algn="l" defTabSz="1486449" rtl="0" eaLnBrk="1" latinLnBrk="0" hangingPunct="1">
        <a:spcBef>
          <a:spcPct val="20000"/>
        </a:spcBef>
        <a:buFont typeface="Arial" pitchFamily="34" charset="0"/>
        <a:buChar char="»"/>
        <a:defRPr sz="3300" kern="1200">
          <a:solidFill>
            <a:schemeClr val="tx1"/>
          </a:solidFill>
          <a:latin typeface="+mn-lt"/>
          <a:ea typeface="+mn-ea"/>
          <a:cs typeface="+mn-cs"/>
        </a:defRPr>
      </a:lvl5pPr>
      <a:lvl6pPr marL="4087734" indent="-371612" algn="l" defTabSz="1486449" rtl="0" eaLnBrk="1" latinLnBrk="0" hangingPunct="1">
        <a:spcBef>
          <a:spcPct val="20000"/>
        </a:spcBef>
        <a:buFont typeface="Arial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6pPr>
      <a:lvl7pPr marL="4830958" indent="-371612" algn="l" defTabSz="1486449" rtl="0" eaLnBrk="1" latinLnBrk="0" hangingPunct="1">
        <a:spcBef>
          <a:spcPct val="20000"/>
        </a:spcBef>
        <a:buFont typeface="Arial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7pPr>
      <a:lvl8pPr marL="5574182" indent="-371612" algn="l" defTabSz="1486449" rtl="0" eaLnBrk="1" latinLnBrk="0" hangingPunct="1">
        <a:spcBef>
          <a:spcPct val="20000"/>
        </a:spcBef>
        <a:buFont typeface="Arial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8pPr>
      <a:lvl9pPr marL="6317407" indent="-371612" algn="l" defTabSz="1486449" rtl="0" eaLnBrk="1" latinLnBrk="0" hangingPunct="1">
        <a:spcBef>
          <a:spcPct val="20000"/>
        </a:spcBef>
        <a:buFont typeface="Arial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86449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43224" algn="l" defTabSz="1486449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486449" algn="l" defTabSz="1486449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229673" algn="l" defTabSz="1486449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72897" algn="l" defTabSz="1486449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716122" algn="l" defTabSz="1486449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459346" algn="l" defTabSz="1486449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202570" algn="l" defTabSz="1486449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945795" algn="l" defTabSz="1486449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:\astrolok\ppt\jpg\80 to Slide\Astrology Class ppt\new ppt\jpg\14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H:\astrolok\ppt\jpg\80 to Slide\Astrology Class ppt\new ppt\jpg\15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 descr="H:\astrolok\ppt\jpg\80 to Slide\Astrology Class ppt\new ppt\jpg\15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:\astrolok\ppt\jpg\80 to Slide\Astrology Class ppt\new ppt\jpg\14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H:\astrolok\ppt\jpg\80 to Slide\Astrology Class ppt\new ppt\jpg\14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9" name="Picture 3" descr="H:\astrolok\ppt\jpg\80 to Slide\Astrology Class ppt\new ppt\jpg\14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3" name="Picture 3" descr="H:\astrolok\ppt\jpg\80 to Slide\Astrology Class ppt\new ppt\jpg\14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H:\astrolok\ppt\jpg\80 to Slide\Astrology Class ppt\new ppt\jpg\14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H:\astrolok\ppt\jpg\80 to Slide\Astrology Class ppt\new ppt\jpg\14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-1588"/>
            <a:ext cx="16654463" cy="93662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H:\astrolok\ppt\jpg\80 to Slide\Astrology Class ppt\new ppt\jpg\14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H:\astrolok\ppt\jpg\80 to Slide\Astrology Class ppt\new ppt\jpg\15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588" y="0"/>
            <a:ext cx="16654463" cy="9363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0</Words>
  <Application>Microsoft Office PowerPoint</Application>
  <PresentationFormat>Custom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main</dc:creator>
  <cp:lastModifiedBy>main</cp:lastModifiedBy>
  <cp:revision>17</cp:revision>
  <dcterms:created xsi:type="dcterms:W3CDTF">2016-09-09T11:17:36Z</dcterms:created>
  <dcterms:modified xsi:type="dcterms:W3CDTF">2016-11-04T12:24:35Z</dcterms:modified>
</cp:coreProperties>
</file>

<file path=docProps/thumbnail.jpeg>
</file>